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3D91E-03BA-4326-E50F-450A33BBE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F10A53-6CEC-BB78-464C-04F786531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9B624-A743-2E90-17C1-3388253AC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84B36-D325-7ABE-69AE-1D4704015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83623-0430-3058-C57D-96806A4FD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016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A5ABB-4DD9-4201-03B0-17495036B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5C82A-01E7-0827-3331-3164425A9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51848-392B-F61D-1CDF-CAA6F2312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AB329-ACB8-75CD-B85C-B5E27CFF9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621A8-D5FA-C6C3-9659-79E2AF83B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991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8EC148-D97A-9E0A-62E2-9E0D3A31E5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0B43F3-24BD-4112-E1B8-551540207F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5F311-DE8B-6159-636B-BA3604312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56B26-6535-7E29-04BA-7814EADF9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3C68C-15A9-BC0D-1AE7-802AE083E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394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A941-5833-73BF-18A5-0366E80C4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8B57E-C672-BB6A-E8B9-AC4D045FF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27CE7-9B22-20EA-5655-FDC6441C4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096CC-A71F-9001-A2F3-54D3DADB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C19A9-A196-DBE6-7241-F7442D832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13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82172-5201-44ED-6E9C-07118BAE1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90293A-7242-EEE2-230C-3F954C5CF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0D113-0927-AA79-147E-7ED119797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34481-BAAA-7156-279F-4370C2F13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3035A-0633-CCE9-F3EF-160227E33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235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E19E0-42DD-46D5-E845-11F62470D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EF37A-71FE-1F0C-6E12-376F1CC381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5678D-1E1D-2718-C312-19BFDCE366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DA222-0A47-5944-D51D-840BF5179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B58A32-2F06-8921-85D4-566F85EFE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60CCEF-EC4F-86E0-0A98-EA6A9447E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582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72287-3DFD-01A6-886E-A0A037B76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F488B-8CFB-8B45-05E8-056811EE5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A08C8-9DC9-965F-A021-DED36EC122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C98A6A-81E3-4002-8633-FDCA57260D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CE9E1A-6E82-E85D-E8A7-6EB7F7B72B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A33C96-F774-D10D-254E-4ECEA6642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95AADB-1BA9-0912-A1A5-6F984A156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38C39D-F0E6-1622-0F3C-487CC36C3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95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E22B7-2F5A-5B01-5506-4E7994081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5310DF-6711-A441-08C1-DB58DAE6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6E068-1445-12A5-9BD3-94740EA9F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B33A3A-02CF-CD2A-6547-F27588DFB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496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63E0F-3568-9BD3-F5B5-71ACB7457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62A40E-4B9E-58F1-B376-D6C4E21FE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E98EE-CF78-13F4-E2C2-2EB5BFDBA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04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2E5D9-4C7F-8285-A3F1-F9564724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63B6F-ED52-7363-97AE-2FD7BB162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9FDDE-A102-DA91-90F8-20BE32210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A94256-BF5C-A5ED-769B-5154D90E1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65A59B-617C-7919-533F-2013557CF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52A89B-0782-60E7-6223-6901DF2D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58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80E4C-FE7E-6FCF-6493-E697090C4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7F8053-6736-C548-7A23-444409CF8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6F522A-53E8-ABF9-7F63-DEAC1A4684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99D43-A772-9405-635B-7DEA181F9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EC10C-06CC-0466-7A7A-1A5649088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E32CB-9250-3424-1AC2-5E2AE63F0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727B4-A93B-61D5-8A72-29926A050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DA4CE-0909-5DDA-27F4-E6ECA2D189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24318-4FDA-65F6-F894-0AB5BBD08E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0DB50-4352-43DD-BCBC-AAB44326FA51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40C4D-3835-3410-E91A-C1D3BC7721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045D4-A871-506A-4E74-2A5A7CDA3F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979E4-45F7-4D57-A2A1-366B24242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167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71E54-C452-4C95-5609-9992574FC2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PSI 16 – Gestão de Cinema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B75AC-BAFB-CF2C-EF1A-2DBE3C636F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Trabalho realizado por: Diogo Tavares I180054</a:t>
            </a:r>
            <a:br>
              <a:rPr lang="pt-PT" dirty="0"/>
            </a:br>
            <a:r>
              <a:rPr lang="pt-PT" dirty="0"/>
              <a:t>Turma: TGPSI18/02</a:t>
            </a:r>
            <a:endParaRPr lang="en-US" dirty="0"/>
          </a:p>
        </p:txBody>
      </p:sp>
      <p:pic>
        <p:nvPicPr>
          <p:cNvPr id="5" name="Imagem 1" descr="INETE - Instituto de Educação Técnica | Lisbon">
            <a:extLst>
              <a:ext uri="{FF2B5EF4-FFF2-40B4-BE49-F238E27FC236}">
                <a16:creationId xmlns:a16="http://schemas.microsoft.com/office/drawing/2014/main" id="{D5BC20D8-D640-2693-B1A1-51488A194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75" y="50800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3726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3330D-05CF-1695-9CF0-00885D640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Resumo do projeto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82549-4C41-EF3B-5583-5037E4846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Neste projeto foi pedido que fosse feita uma aplicação web (com todo o background) para fazer uma gestão de um site de cinemas.</a:t>
            </a:r>
          </a:p>
          <a:p>
            <a:r>
              <a:rPr lang="pt-PT" dirty="0"/>
              <a:t>Era pedido que desse para fazer do site uma interface visual apelativa e funcional para o utilizador.</a:t>
            </a:r>
          </a:p>
          <a:p>
            <a:r>
              <a:rPr lang="pt-PT" dirty="0"/>
              <a:t>Com isto foram delineados os objetivos de: Ter possibilidade de compra de bilhetes, alteração e eliminação dos filmes assim como a inserção dos mesmos.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194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EA46D-415B-0818-3B45-F71983B14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Resumo do Projeto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8D7C3-937A-9ACE-F4C3-3EE4A103D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Neste projeto foram usadas várias línguas de programação, desde C#, asp.net, SQL, JavaScript, </a:t>
            </a:r>
            <a:r>
              <a:rPr lang="pt-PT" dirty="0" err="1"/>
              <a:t>css</a:t>
            </a:r>
            <a:r>
              <a:rPr lang="pt-PT" dirty="0"/>
              <a:t> e por fim (não sendo uma língua de programação) HTML.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758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9E913-1B8D-7D08-D1BD-7B579A5C1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Explicação do produto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8360000-677C-B3D8-4298-DF6E4097CD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263" y="1502353"/>
            <a:ext cx="9035473" cy="5082454"/>
          </a:xfrm>
        </p:spPr>
      </p:pic>
    </p:spTree>
    <p:extLst>
      <p:ext uri="{BB962C8B-B14F-4D97-AF65-F5344CB8AC3E}">
        <p14:creationId xmlns:p14="http://schemas.microsoft.com/office/powerpoint/2010/main" val="2970955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BF0EB-402E-1029-859F-0836FC03D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Explicação do Produto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3647CEF6-1B65-0527-FA01-F3653E0E5A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999" y="1611385"/>
            <a:ext cx="8838001" cy="4787251"/>
          </a:xfrm>
        </p:spPr>
      </p:pic>
    </p:spTree>
    <p:extLst>
      <p:ext uri="{BB962C8B-B14F-4D97-AF65-F5344CB8AC3E}">
        <p14:creationId xmlns:p14="http://schemas.microsoft.com/office/powerpoint/2010/main" val="2338885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51937-CF19-A796-38E0-5417FE31F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Explicação do Produto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C62A0E3-49B0-9F94-B100-340BC1BF3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6707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A20BD-FD3E-EACB-7A97-401F92C8E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Explicação do Produto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E19AD82-2F59-4252-9B05-F7DD42C2DA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89747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5617F-022F-9D59-C7FD-4E8EE27E3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Explicação do Produto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EC24B8B-0048-47D0-7E91-338246D7A5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418881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B787-CFB2-1F13-7212-8B28D30F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Explicação do produto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C17CC55F-27DC-580B-F7CD-A5504E9E9F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889" y="1770206"/>
            <a:ext cx="8744656" cy="4918869"/>
          </a:xfrm>
        </p:spPr>
      </p:pic>
    </p:spTree>
    <p:extLst>
      <p:ext uri="{BB962C8B-B14F-4D97-AF65-F5344CB8AC3E}">
        <p14:creationId xmlns:p14="http://schemas.microsoft.com/office/powerpoint/2010/main" val="844415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148</Words>
  <Application>Microsoft Office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PSI 16 – Gestão de Cinema</vt:lpstr>
      <vt:lpstr>Resumo do projeto </vt:lpstr>
      <vt:lpstr>Resumo do Projeto </vt:lpstr>
      <vt:lpstr>Explicação do produto</vt:lpstr>
      <vt:lpstr>Explicação do Produto</vt:lpstr>
      <vt:lpstr>Explicação do Produto</vt:lpstr>
      <vt:lpstr>Explicação do Produto</vt:lpstr>
      <vt:lpstr>Explicação do Produto</vt:lpstr>
      <vt:lpstr>Explicação do produto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PSI 16 – Gestão de Cinema</dc:title>
  <dc:creator>Diogo Tavares</dc:creator>
  <cp:lastModifiedBy>Diogo Tavares</cp:lastModifiedBy>
  <cp:revision>1</cp:revision>
  <dcterms:created xsi:type="dcterms:W3CDTF">2023-06-06T11:57:25Z</dcterms:created>
  <dcterms:modified xsi:type="dcterms:W3CDTF">2023-06-06T12:20:21Z</dcterms:modified>
</cp:coreProperties>
</file>

<file path=docProps/thumbnail.jpeg>
</file>